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3" r:id="rId3"/>
    <p:sldId id="302" r:id="rId4"/>
    <p:sldId id="301" r:id="rId5"/>
    <p:sldId id="290" r:id="rId6"/>
    <p:sldId id="258" r:id="rId7"/>
    <p:sldId id="318" r:id="rId8"/>
    <p:sldId id="287" r:id="rId9"/>
    <p:sldId id="319" r:id="rId10"/>
    <p:sldId id="304" r:id="rId11"/>
    <p:sldId id="320" r:id="rId12"/>
    <p:sldId id="305" r:id="rId13"/>
    <p:sldId id="306" r:id="rId14"/>
    <p:sldId id="307" r:id="rId15"/>
    <p:sldId id="308" r:id="rId16"/>
    <p:sldId id="321" r:id="rId17"/>
    <p:sldId id="311" r:id="rId18"/>
    <p:sldId id="317" r:id="rId19"/>
    <p:sldId id="312" r:id="rId20"/>
    <p:sldId id="314" r:id="rId21"/>
    <p:sldId id="322" r:id="rId22"/>
    <p:sldId id="315" r:id="rId23"/>
    <p:sldId id="276" r:id="rId24"/>
    <p:sldId id="289" r:id="rId25"/>
    <p:sldId id="323" r:id="rId26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7" autoAdjust="0"/>
    <p:restoredTop sz="95352" autoAdjust="0"/>
  </p:normalViewPr>
  <p:slideViewPr>
    <p:cSldViewPr>
      <p:cViewPr varScale="1">
        <p:scale>
          <a:sx n="107" d="100"/>
          <a:sy n="107" d="100"/>
        </p:scale>
        <p:origin x="-78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7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0" cy="49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4" y="0"/>
            <a:ext cx="2918830" cy="49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408F5-8C39-4C6C-A407-EA6D86DF00D0}" type="datetimeFigureOut">
              <a:rPr kumimoji="1" lang="ja-JP" altLang="en-US" smtClean="0"/>
              <a:t>2016/12/22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0" cy="4933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4" y="9371285"/>
            <a:ext cx="2918830" cy="4933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4C034-946F-4477-8407-3E525F7D13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161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0" cy="49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5F8A7-710A-402B-B665-6C40467C79DF}" type="datetimeFigureOut">
              <a:rPr kumimoji="1" lang="ja-JP" altLang="en-US" smtClean="0"/>
              <a:t>2016/12/22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2918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500"/>
            <a:ext cx="5388610" cy="44398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0" cy="4933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4" y="9371285"/>
            <a:ext cx="2918830" cy="4933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CC15D-AEEB-431A-A5B3-0A4C866508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02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971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992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264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529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49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312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72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6326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47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579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78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98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611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053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37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99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250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33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73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7674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50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7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150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005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CC15D-AEEB-431A-A5B3-0A4C8665083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95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dirty="0" smtClean="0"/>
              <a:t>マスター タイトルの書式設定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AB0777-4C60-462E-A92C-CDAFD498799C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908720"/>
            <a:ext cx="7772400" cy="1470025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5400" dirty="0" smtClean="0">
                <a:solidFill>
                  <a:schemeClr val="accent6"/>
                </a:solidFill>
              </a:rPr>
              <a:t>Leap Motion</a:t>
            </a:r>
            <a:r>
              <a:rPr kumimoji="1" lang="ja-JP" altLang="en-US" sz="5400" dirty="0" smtClean="0">
                <a:solidFill>
                  <a:schemeClr val="accent6"/>
                </a:solidFill>
              </a:rPr>
              <a:t>を用いた</a:t>
            </a:r>
            <a:r>
              <a:rPr kumimoji="1" lang="en-US" altLang="ja-JP" sz="5400" dirty="0" smtClean="0">
                <a:solidFill>
                  <a:schemeClr val="accent6"/>
                </a:solidFill>
              </a:rPr>
              <a:t/>
            </a:r>
            <a:br>
              <a:rPr kumimoji="1" lang="en-US" altLang="ja-JP" sz="5400" dirty="0" smtClean="0">
                <a:solidFill>
                  <a:schemeClr val="accent6"/>
                </a:solidFill>
              </a:rPr>
            </a:br>
            <a:r>
              <a:rPr lang="en-US" altLang="ja-JP" sz="5400" dirty="0">
                <a:solidFill>
                  <a:schemeClr val="accent6"/>
                </a:solidFill>
              </a:rPr>
              <a:t>	</a:t>
            </a:r>
            <a:r>
              <a:rPr lang="en-US" altLang="ja-JP" sz="5400" dirty="0" smtClean="0">
                <a:solidFill>
                  <a:schemeClr val="accent6"/>
                </a:solidFill>
              </a:rPr>
              <a:t>	</a:t>
            </a:r>
            <a:r>
              <a:rPr lang="ja-JP" altLang="en-US" sz="5400" dirty="0" smtClean="0">
                <a:solidFill>
                  <a:schemeClr val="accent6"/>
                </a:solidFill>
              </a:rPr>
              <a:t>迷路ゲームの作成</a:t>
            </a:r>
            <a:endParaRPr kumimoji="1" lang="ja-JP" altLang="en-US" sz="5400" dirty="0">
              <a:solidFill>
                <a:schemeClr val="accent6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95536" y="3717032"/>
            <a:ext cx="6400800" cy="2592288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9</a:t>
            </a:r>
            <a:r>
              <a:rPr kumimoji="1" lang="ja-JP" altLang="en-US" sz="3200" dirty="0" smtClean="0"/>
              <a:t>番</a:t>
            </a:r>
            <a:r>
              <a:rPr lang="ja-JP" altLang="en-US" sz="3200" dirty="0" smtClean="0"/>
              <a:t>  </a:t>
            </a:r>
            <a:r>
              <a:rPr kumimoji="1" lang="ja-JP" altLang="en-US" sz="3200" dirty="0" smtClean="0"/>
              <a:t>工藤　裕貴</a:t>
            </a:r>
            <a:endParaRPr kumimoji="1" lang="en-US" altLang="ja-JP" sz="3200" dirty="0" smtClean="0"/>
          </a:p>
          <a:p>
            <a:endParaRPr lang="en-US" altLang="ja-JP" sz="3200" dirty="0"/>
          </a:p>
          <a:p>
            <a:r>
              <a:rPr kumimoji="1" lang="ja-JP" altLang="en-US" sz="3200" dirty="0" smtClean="0"/>
              <a:t>担当教員　ソソラ 先生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8811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116"/>
    </mc:Choice>
    <mc:Fallback xmlns="">
      <p:transition advTm="1311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6955" y="1484784"/>
            <a:ext cx="8064500" cy="5256212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ステップ１</a:t>
            </a:r>
            <a:endParaRPr kumimoji="1" lang="en-US" altLang="ja-JP" sz="3600" dirty="0" smtClean="0"/>
          </a:p>
          <a:p>
            <a:pPr marL="0" indent="0">
              <a:buNone/>
            </a:pPr>
            <a:r>
              <a:rPr kumimoji="1" lang="ja-JP" altLang="en-US" sz="4000" dirty="0" smtClean="0"/>
              <a:t>迷路ゲームの難易度選択</a:t>
            </a:r>
            <a:endParaRPr kumimoji="1" lang="en-US" altLang="ja-JP" sz="4000" dirty="0" smtClean="0"/>
          </a:p>
          <a:p>
            <a:pPr marL="0" indent="0">
              <a:buNone/>
            </a:pPr>
            <a:endParaRPr kumimoji="1" lang="en-US" altLang="ja-JP" sz="4000" dirty="0" smtClean="0"/>
          </a:p>
          <a:p>
            <a:r>
              <a:rPr kumimoji="1" lang="ja-JP" altLang="en-US" sz="3600" dirty="0" smtClean="0"/>
              <a:t>ステップ</a:t>
            </a:r>
            <a:r>
              <a:rPr lang="en-US" altLang="ja-JP" sz="3600" dirty="0" smtClean="0"/>
              <a:t>2</a:t>
            </a:r>
          </a:p>
          <a:p>
            <a:pPr marL="0" indent="0">
              <a:buNone/>
            </a:pPr>
            <a:r>
              <a:rPr kumimoji="1" lang="ja-JP" altLang="en-US" sz="4000" dirty="0" smtClean="0"/>
              <a:t>手の傾きでコースを前後左右に傾けボールをゴールまで転がす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09937" y="476672"/>
            <a:ext cx="475252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solidFill>
                  <a:schemeClr val="tx2"/>
                </a:solidFill>
                <a:latin typeface="+mj-ea"/>
                <a:ea typeface="+mj-ea"/>
              </a:rPr>
              <a:t>ゲームの流れ</a:t>
            </a:r>
            <a:endParaRPr kumimoji="1" lang="ja-JP" altLang="en-US" sz="4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2135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2944370"/>
            <a:ext cx="7772400" cy="969260"/>
          </a:xfrm>
          <a:solidFill>
            <a:schemeClr val="tx1"/>
          </a:solidFill>
        </p:spPr>
        <p:txBody>
          <a:bodyPr/>
          <a:lstStyle/>
          <a:p>
            <a:r>
              <a:rPr lang="ja-JP" altLang="en-US" dirty="0">
                <a:solidFill>
                  <a:schemeClr val="accent1"/>
                </a:solidFill>
              </a:rPr>
              <a:t>手の傾きのアルゴリズム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228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手の傾き　前後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8064500" cy="51125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>
                <a:solidFill>
                  <a:srgbClr val="FF0000"/>
                </a:solidFill>
              </a:rPr>
              <a:t>中指</a:t>
            </a:r>
            <a:r>
              <a:rPr lang="en-US" altLang="ja-JP" sz="2800" dirty="0">
                <a:solidFill>
                  <a:srgbClr val="FF0000"/>
                </a:solidFill>
              </a:rPr>
              <a:t>2</a:t>
            </a:r>
            <a:r>
              <a:rPr lang="ja-JP" altLang="en-US" sz="2800" dirty="0">
                <a:solidFill>
                  <a:srgbClr val="FF0000"/>
                </a:solidFill>
              </a:rPr>
              <a:t>点</a:t>
            </a:r>
            <a:r>
              <a:rPr lang="ja-JP" altLang="en-US" sz="2800" dirty="0" smtClean="0"/>
              <a:t>の座標平均</a:t>
            </a:r>
            <a:endParaRPr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>
                <a:solidFill>
                  <a:srgbClr val="00B050"/>
                </a:solidFill>
              </a:rPr>
              <a:t>手のひら</a:t>
            </a:r>
            <a:r>
              <a:rPr lang="en-US" altLang="ja-JP" sz="2800" dirty="0" smtClean="0">
                <a:solidFill>
                  <a:srgbClr val="00B050"/>
                </a:solidFill>
              </a:rPr>
              <a:t>2</a:t>
            </a:r>
            <a:r>
              <a:rPr lang="ja-JP" altLang="en-US" sz="2800" dirty="0">
                <a:solidFill>
                  <a:srgbClr val="00B050"/>
                </a:solidFill>
              </a:rPr>
              <a:t>点</a:t>
            </a:r>
            <a:r>
              <a:rPr lang="ja-JP" altLang="en-US" sz="2800" dirty="0"/>
              <a:t>の座標</a:t>
            </a:r>
            <a:r>
              <a:rPr lang="ja-JP" altLang="en-US" sz="2800" dirty="0" smtClean="0"/>
              <a:t>平均</a:t>
            </a:r>
            <a:endParaRPr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求めた</a:t>
            </a:r>
            <a:r>
              <a:rPr lang="en-US" altLang="ja-JP" sz="2800" dirty="0" smtClean="0"/>
              <a:t>2</a:t>
            </a:r>
            <a:r>
              <a:rPr lang="ja-JP" altLang="en-US" sz="2800" dirty="0" smtClean="0"/>
              <a:t>点から傾きを求める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026" name="Picture 2" descr="C:\Users\h27cis09\Desktop\tenohir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996952"/>
            <a:ext cx="690678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2929860" y="3234640"/>
            <a:ext cx="2938284" cy="1051311"/>
            <a:chOff x="2929860" y="3234640"/>
            <a:chExt cx="2938284" cy="1051311"/>
          </a:xfrm>
        </p:grpSpPr>
        <p:cxnSp>
          <p:nvCxnSpPr>
            <p:cNvPr id="6" name="直線コネクタ 5"/>
            <p:cNvCxnSpPr/>
            <p:nvPr/>
          </p:nvCxnSpPr>
          <p:spPr bwMode="auto">
            <a:xfrm>
              <a:off x="2929860" y="3234640"/>
              <a:ext cx="458109" cy="281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線コネクタ 7"/>
            <p:cNvCxnSpPr/>
            <p:nvPr/>
          </p:nvCxnSpPr>
          <p:spPr bwMode="auto">
            <a:xfrm flipH="1">
              <a:off x="5335493" y="3234641"/>
              <a:ext cx="532651" cy="281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テキスト ボックス 11"/>
            <p:cNvSpPr txBox="1"/>
            <p:nvPr/>
          </p:nvSpPr>
          <p:spPr>
            <a:xfrm>
              <a:off x="3357401" y="3516510"/>
              <a:ext cx="1978091" cy="76944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400" dirty="0" smtClean="0">
                  <a:solidFill>
                    <a:srgbClr val="FF0000"/>
                  </a:solidFill>
                </a:rPr>
                <a:t>平均　</a:t>
              </a:r>
              <a:endParaRPr kumimoji="1" lang="ja-JP" altLang="en-US" sz="4400" dirty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987824" y="5553392"/>
            <a:ext cx="2869773" cy="1141301"/>
            <a:chOff x="2987824" y="5553392"/>
            <a:chExt cx="2869773" cy="1141301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3357402" y="5925252"/>
              <a:ext cx="1978091" cy="76944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400" dirty="0" smtClean="0">
                  <a:solidFill>
                    <a:srgbClr val="00B050"/>
                  </a:solidFill>
                </a:rPr>
                <a:t>平均</a:t>
              </a:r>
              <a:endParaRPr kumimoji="1" lang="ja-JP" altLang="en-US" sz="4400" dirty="0">
                <a:solidFill>
                  <a:srgbClr val="00B050"/>
                </a:solidFill>
              </a:endParaRPr>
            </a:p>
          </p:txBody>
        </p:sp>
        <p:cxnSp>
          <p:nvCxnSpPr>
            <p:cNvPr id="23" name="直線コネクタ 22"/>
            <p:cNvCxnSpPr/>
            <p:nvPr/>
          </p:nvCxnSpPr>
          <p:spPr bwMode="auto">
            <a:xfrm>
              <a:off x="2987824" y="5575038"/>
              <a:ext cx="375516" cy="35021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/>
            <p:cNvCxnSpPr/>
            <p:nvPr/>
          </p:nvCxnSpPr>
          <p:spPr bwMode="auto">
            <a:xfrm flipH="1">
              <a:off x="5315310" y="5553392"/>
              <a:ext cx="542287" cy="39350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6374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手の傾き　左右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628800"/>
            <a:ext cx="8064500" cy="5400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>
                <a:solidFill>
                  <a:srgbClr val="00B050"/>
                </a:solidFill>
              </a:rPr>
              <a:t>手のひら</a:t>
            </a:r>
            <a:r>
              <a:rPr lang="en-US" altLang="ja-JP" sz="2800" dirty="0" smtClean="0">
                <a:solidFill>
                  <a:srgbClr val="00B050"/>
                </a:solidFill>
              </a:rPr>
              <a:t>2</a:t>
            </a:r>
            <a:r>
              <a:rPr lang="ja-JP" altLang="en-US" sz="2800" dirty="0" smtClean="0">
                <a:solidFill>
                  <a:srgbClr val="00B050"/>
                </a:solidFill>
              </a:rPr>
              <a:t>点</a:t>
            </a:r>
            <a:r>
              <a:rPr lang="ja-JP" altLang="en-US" sz="2800" dirty="0" smtClean="0"/>
              <a:t>の座標から傾きを求める</a:t>
            </a:r>
            <a:endParaRPr lang="en-US" altLang="ja-JP" sz="2800" dirty="0"/>
          </a:p>
        </p:txBody>
      </p:sp>
      <p:pic>
        <p:nvPicPr>
          <p:cNvPr id="2050" name="Picture 2" descr="C:\Users\h27cis09\Desktop\tenohira2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64904"/>
            <a:ext cx="6981921" cy="41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 bwMode="auto">
          <a:xfrm>
            <a:off x="2888534" y="4983056"/>
            <a:ext cx="360040" cy="360040"/>
          </a:xfrm>
          <a:prstGeom prst="ellipse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円/楕円 12"/>
          <p:cNvSpPr/>
          <p:nvPr/>
        </p:nvSpPr>
        <p:spPr bwMode="auto">
          <a:xfrm>
            <a:off x="6012160" y="4983056"/>
            <a:ext cx="360040" cy="360040"/>
          </a:xfrm>
          <a:prstGeom prst="ellipse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77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6048375" cy="508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傾きの公式</a:t>
            </a:r>
            <a:endParaRPr kumimoji="1" lang="ja-JP" altLang="en-US" dirty="0"/>
          </a:p>
        </p:txBody>
      </p:sp>
      <p:pic>
        <p:nvPicPr>
          <p:cNvPr id="5" name="図 4" descr="「2点の傾き　公式」の画像検索結果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2776"/>
            <a:ext cx="9144000" cy="5445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274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3891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4000" dirty="0" smtClean="0"/>
              <a:t>求めた傾きから向きを判断</a:t>
            </a:r>
            <a:endParaRPr kumimoji="1" lang="en-US" altLang="ja-JP" sz="4000" dirty="0" smtClean="0"/>
          </a:p>
          <a:p>
            <a:pPr marL="0" indent="0">
              <a:buNone/>
            </a:pPr>
            <a:endParaRPr kumimoji="1" lang="en-US" altLang="ja-JP" sz="40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4000" dirty="0" smtClean="0"/>
              <a:t>判断した向きにコースを傾ける</a:t>
            </a:r>
            <a:endParaRPr lang="en-US" altLang="ja-JP" sz="4000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ja-JP" sz="40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4000" dirty="0" smtClean="0"/>
              <a:t>裏返りを</a:t>
            </a:r>
            <a:r>
              <a:rPr kumimoji="1" lang="ja-JP" altLang="en-US" sz="4000" dirty="0"/>
              <a:t>防ぐため</a:t>
            </a:r>
            <a:r>
              <a:rPr kumimoji="1" lang="ja-JP" altLang="en-US" sz="4000" dirty="0" smtClean="0"/>
              <a:t>に角度制限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16113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80000"/>
                <a:satMod val="400000"/>
              </a:schemeClr>
            </a:gs>
            <a:gs pos="25000">
              <a:schemeClr val="bg2">
                <a:tint val="83000"/>
                <a:satMod val="320000"/>
              </a:schemeClr>
            </a:gs>
            <a:gs pos="100000">
              <a:schemeClr val="bg2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95836" y="2999800"/>
            <a:ext cx="2952328" cy="858400"/>
          </a:xfrm>
        </p:spPr>
        <p:txBody>
          <a:bodyPr/>
          <a:lstStyle/>
          <a:p>
            <a:r>
              <a:rPr lang="ja-JP" altLang="en-US" dirty="0">
                <a:solidFill>
                  <a:schemeClr val="accent6"/>
                </a:solidFill>
              </a:rPr>
              <a:t>実験結果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1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6048375" cy="508000"/>
          </a:xfrm>
        </p:spPr>
        <p:txBody>
          <a:bodyPr>
            <a:noAutofit/>
          </a:bodyPr>
          <a:lstStyle/>
          <a:p>
            <a:r>
              <a:rPr kumimoji="1" lang="ja-JP" altLang="en-US" sz="4800" dirty="0" smtClean="0"/>
              <a:t>実験</a:t>
            </a:r>
            <a:r>
              <a:rPr kumimoji="1" lang="en-US" altLang="ja-JP" sz="4800" dirty="0" smtClean="0"/>
              <a:t>1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8312" y="1124744"/>
            <a:ext cx="8352159" cy="5472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sz="3200" dirty="0" smtClean="0"/>
              <a:t>キー</a:t>
            </a:r>
            <a:r>
              <a:rPr lang="ja-JP" altLang="ja-JP" sz="3200" dirty="0"/>
              <a:t>操作で直接ボールを動かす迷路</a:t>
            </a:r>
            <a:r>
              <a:rPr lang="ja-JP" altLang="ja-JP" sz="3200" dirty="0" smtClean="0"/>
              <a:t>ゲーム</a:t>
            </a:r>
            <a:endParaRPr kumimoji="1" lang="ja-JP" altLang="en-US" sz="3200" dirty="0"/>
          </a:p>
        </p:txBody>
      </p:sp>
      <p:pic>
        <p:nvPicPr>
          <p:cNvPr id="4" name="図 3" descr="ゲーム実行画面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" y="1772816"/>
            <a:ext cx="9134264" cy="5085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8553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デモ動画</a:t>
            </a:r>
            <a:endParaRPr kumimoji="1" lang="ja-JP" altLang="en-US" sz="5400" dirty="0"/>
          </a:p>
        </p:txBody>
      </p:sp>
      <p:pic>
        <p:nvPicPr>
          <p:cNvPr id="4" name="demo2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750" y="1935163"/>
            <a:ext cx="7808913" cy="4389437"/>
          </a:xfrm>
        </p:spPr>
      </p:pic>
    </p:spTree>
    <p:extLst>
      <p:ext uri="{BB962C8B-B14F-4D97-AF65-F5344CB8AC3E}">
        <p14:creationId xmlns:p14="http://schemas.microsoft.com/office/powerpoint/2010/main" val="1492989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048375" cy="508000"/>
          </a:xfrm>
        </p:spPr>
        <p:txBody>
          <a:bodyPr>
            <a:noAutofit/>
          </a:bodyPr>
          <a:lstStyle/>
          <a:p>
            <a:r>
              <a:rPr kumimoji="1" lang="ja-JP" altLang="en-US" sz="4800" dirty="0" smtClean="0"/>
              <a:t>実験</a:t>
            </a:r>
            <a:r>
              <a:rPr kumimoji="1" lang="en-US" altLang="ja-JP" sz="4800" dirty="0" smtClean="0"/>
              <a:t>2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87907" y="1268760"/>
            <a:ext cx="8745749" cy="5328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手のひらと</a:t>
            </a:r>
            <a:r>
              <a:rPr lang="ja-JP" altLang="ja-JP" sz="3200" dirty="0" smtClean="0"/>
              <a:t>骨</a:t>
            </a:r>
            <a:r>
              <a:rPr lang="ja-JP" altLang="ja-JP" sz="3200" dirty="0"/>
              <a:t>の座標</a:t>
            </a:r>
            <a:r>
              <a:rPr lang="ja-JP" altLang="ja-JP" sz="3200" dirty="0" smtClean="0"/>
              <a:t>を</a:t>
            </a:r>
            <a:r>
              <a:rPr lang="ja-JP" altLang="en-US" sz="3200" dirty="0" smtClean="0"/>
              <a:t>球体に反映させるプログラム</a:t>
            </a:r>
            <a:endParaRPr kumimoji="1" lang="ja-JP" altLang="en-US" sz="3200" dirty="0"/>
          </a:p>
        </p:txBody>
      </p:sp>
      <p:pic>
        <p:nvPicPr>
          <p:cNvPr id="3074" name="Picture 2" descr="C:\Users\h27cis09\Desktop\実験様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4195124" cy="446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 descr="サンプル実行 (1)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1" b="25682"/>
          <a:stretch/>
        </p:blipFill>
        <p:spPr bwMode="auto">
          <a:xfrm>
            <a:off x="4539309" y="1988840"/>
            <a:ext cx="4389649" cy="21540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66" y="4142893"/>
            <a:ext cx="4389649" cy="231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41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1560" y="1844824"/>
            <a:ext cx="8064500" cy="3960440"/>
          </a:xfrm>
        </p:spPr>
        <p:txBody>
          <a:bodyPr/>
          <a:lstStyle/>
          <a:p>
            <a:r>
              <a:rPr lang="ja-JP" altLang="en-US" sz="3600" smtClean="0"/>
              <a:t>手の動きを感知できる</a:t>
            </a:r>
            <a:r>
              <a:rPr lang="ja-JP" altLang="ja-JP" sz="3600" smtClean="0"/>
              <a:t>「</a:t>
            </a:r>
            <a:r>
              <a:rPr lang="en-US" altLang="ja-JP" sz="3600" dirty="0"/>
              <a:t>Leap Motion</a:t>
            </a:r>
            <a:r>
              <a:rPr lang="ja-JP" altLang="ja-JP" sz="3600" dirty="0"/>
              <a:t>」に興味を</a:t>
            </a:r>
            <a:r>
              <a:rPr lang="ja-JP" altLang="ja-JP" sz="3600" dirty="0" smtClean="0"/>
              <a:t>持った</a:t>
            </a:r>
            <a:endParaRPr lang="en-US" altLang="ja-JP" sz="3600" dirty="0" smtClean="0"/>
          </a:p>
          <a:p>
            <a:endParaRPr lang="ja-JP" altLang="ja-JP" sz="3600" dirty="0"/>
          </a:p>
          <a:p>
            <a:r>
              <a:rPr lang="ja-JP" altLang="ja-JP" sz="3600" dirty="0" smtClean="0"/>
              <a:t>手</a:t>
            </a:r>
            <a:r>
              <a:rPr lang="ja-JP" altLang="ja-JP" sz="3600" dirty="0"/>
              <a:t>の傾きを取得</a:t>
            </a:r>
            <a:r>
              <a:rPr lang="ja-JP" altLang="ja-JP" sz="3600" dirty="0" smtClean="0"/>
              <a:t>し</a:t>
            </a:r>
            <a:r>
              <a:rPr lang="ja-JP" altLang="en-US" sz="3600" dirty="0" smtClean="0"/>
              <a:t>、</a:t>
            </a:r>
            <a:r>
              <a:rPr lang="ja-JP" altLang="ja-JP" sz="3600" dirty="0" smtClean="0"/>
              <a:t>その</a:t>
            </a:r>
            <a:r>
              <a:rPr lang="ja-JP" altLang="ja-JP" sz="3600" dirty="0"/>
              <a:t>傾きを使って遊べるアプリとして迷路ゲームを作ろうと</a:t>
            </a:r>
            <a:r>
              <a:rPr lang="ja-JP" altLang="ja-JP" sz="3600" dirty="0" smtClean="0"/>
              <a:t>思</a:t>
            </a:r>
            <a:r>
              <a:rPr lang="ja-JP" altLang="en-US" sz="3600" dirty="0" smtClean="0"/>
              <a:t>った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351784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6048375" cy="508000"/>
          </a:xfrm>
        </p:spPr>
        <p:txBody>
          <a:bodyPr>
            <a:noAutofit/>
          </a:bodyPr>
          <a:lstStyle/>
          <a:p>
            <a:r>
              <a:rPr lang="ja-JP" altLang="en-US" sz="5400" dirty="0"/>
              <a:t>デモ動画</a:t>
            </a:r>
            <a:endParaRPr kumimoji="1" lang="ja-JP" altLang="en-US" sz="5400" dirty="0"/>
          </a:p>
        </p:txBody>
      </p:sp>
      <p:pic>
        <p:nvPicPr>
          <p:cNvPr id="4" name="マイ ムービー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750" y="1935163"/>
            <a:ext cx="7808913" cy="4389437"/>
          </a:xfrm>
        </p:spPr>
      </p:pic>
    </p:spTree>
    <p:extLst>
      <p:ext uri="{BB962C8B-B14F-4D97-AF65-F5344CB8AC3E}">
        <p14:creationId xmlns:p14="http://schemas.microsoft.com/office/powerpoint/2010/main" val="2667823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31840" y="2636912"/>
            <a:ext cx="2880320" cy="1113276"/>
          </a:xfrm>
        </p:spPr>
        <p:txBody>
          <a:bodyPr/>
          <a:lstStyle/>
          <a:p>
            <a:r>
              <a:rPr lang="ja-JP" altLang="en-US" sz="6000" dirty="0">
                <a:solidFill>
                  <a:schemeClr val="accent6"/>
                </a:solidFill>
              </a:rPr>
              <a:t>おわりに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28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2" y="764704"/>
            <a:ext cx="6048375" cy="508000"/>
          </a:xfrm>
        </p:spPr>
        <p:txBody>
          <a:bodyPr>
            <a:noAutofit/>
          </a:bodyPr>
          <a:lstStyle/>
          <a:p>
            <a:r>
              <a:rPr kumimoji="1" lang="ja-JP" altLang="en-US" sz="4800" dirty="0" smtClean="0"/>
              <a:t>進捗状況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72816"/>
            <a:ext cx="8820472" cy="405983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ja-JP" sz="3500" dirty="0"/>
              <a:t>Unity</a:t>
            </a:r>
            <a:r>
              <a:rPr lang="ja-JP" altLang="ja-JP" sz="3500" dirty="0"/>
              <a:t>を学習し実験</a:t>
            </a:r>
            <a:r>
              <a:rPr lang="en-US" altLang="ja-JP" sz="3500" dirty="0" smtClean="0"/>
              <a:t>1</a:t>
            </a:r>
            <a:r>
              <a:rPr lang="ja-JP" altLang="en-US" sz="3500" dirty="0"/>
              <a:t>に</a:t>
            </a:r>
            <a:r>
              <a:rPr lang="ja-JP" altLang="en-US" sz="3500" dirty="0" smtClean="0"/>
              <a:t>より</a:t>
            </a:r>
            <a:r>
              <a:rPr lang="ja-JP" altLang="ja-JP" sz="3500" dirty="0" smtClean="0"/>
              <a:t>迷路ゲーム</a:t>
            </a:r>
            <a:r>
              <a:rPr lang="ja-JP" altLang="en-US" sz="3500" dirty="0" smtClean="0"/>
              <a:t>を</a:t>
            </a:r>
            <a:r>
              <a:rPr lang="ja-JP" altLang="ja-JP" sz="3500" dirty="0" smtClean="0"/>
              <a:t>作成</a:t>
            </a:r>
            <a:endParaRPr lang="en-US" altLang="ja-JP" sz="3500" dirty="0" smtClean="0"/>
          </a:p>
          <a:p>
            <a:pPr marL="0" indent="0">
              <a:buNone/>
            </a:pPr>
            <a:endParaRPr lang="en-US" altLang="ja-JP" sz="35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ja-JP" sz="3500" dirty="0" smtClean="0"/>
              <a:t>実験</a:t>
            </a:r>
            <a:r>
              <a:rPr lang="en-US" altLang="ja-JP" sz="3500" dirty="0"/>
              <a:t>2</a:t>
            </a:r>
            <a:r>
              <a:rPr lang="ja-JP" altLang="ja-JP" sz="3500" dirty="0"/>
              <a:t>のプログラムに</a:t>
            </a:r>
            <a:r>
              <a:rPr lang="ja-JP" altLang="ja-JP" sz="3500" dirty="0" smtClean="0"/>
              <a:t>より手の骨の座標</a:t>
            </a:r>
            <a:r>
              <a:rPr lang="ja-JP" altLang="en-US" sz="3500" dirty="0" smtClean="0"/>
              <a:t>の取得について学習</a:t>
            </a:r>
            <a:endParaRPr lang="en-US" altLang="ja-JP" sz="3500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ja-JP" sz="35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500" dirty="0" smtClean="0"/>
              <a:t>コースの傾きの角度</a:t>
            </a:r>
            <a:r>
              <a:rPr lang="ja-JP" altLang="ja-JP" sz="3500" dirty="0" smtClean="0"/>
              <a:t>制限の処理</a:t>
            </a:r>
            <a:r>
              <a:rPr lang="ja-JP" altLang="en-US" sz="3500" dirty="0" smtClean="0"/>
              <a:t>の完成</a:t>
            </a:r>
            <a:endParaRPr lang="en-US" altLang="ja-JP" sz="3500" dirty="0" smtClean="0"/>
          </a:p>
          <a:p>
            <a:pPr>
              <a:buFont typeface="Wingdings" panose="05000000000000000000" pitchFamily="2" charset="2"/>
              <a:buChar char="u"/>
            </a:pPr>
            <a:endParaRPr lang="ja-JP" altLang="ja-JP" sz="35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ja-JP" sz="3500" dirty="0" smtClean="0"/>
              <a:t>現在</a:t>
            </a:r>
            <a:r>
              <a:rPr lang="ja-JP" altLang="ja-JP" sz="3500" dirty="0"/>
              <a:t>は手の傾きの処理</a:t>
            </a:r>
            <a:r>
              <a:rPr lang="ja-JP" altLang="ja-JP" sz="3500" dirty="0" smtClean="0"/>
              <a:t>を</a:t>
            </a:r>
            <a:r>
              <a:rPr lang="ja-JP" altLang="en-US" sz="3500" dirty="0" smtClean="0"/>
              <a:t>作成中</a:t>
            </a:r>
            <a:endParaRPr lang="ja-JP" altLang="ja-JP" sz="35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5288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6048375" cy="508000"/>
          </a:xfrm>
        </p:spPr>
        <p:txBody>
          <a:bodyPr>
            <a:noAutofit/>
          </a:bodyPr>
          <a:lstStyle/>
          <a:p>
            <a:r>
              <a:rPr kumimoji="1" lang="ja-JP" altLang="en-US" sz="4800" dirty="0" smtClean="0"/>
              <a:t>今後の課題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3568" y="1484784"/>
            <a:ext cx="80645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4000" dirty="0" smtClean="0"/>
              <a:t>傾きの処理の完成、調整</a:t>
            </a:r>
            <a:endParaRPr lang="en-US" altLang="ja-JP" sz="4000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ja-JP" sz="40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4000" dirty="0"/>
              <a:t>難易度別のコースの</a:t>
            </a:r>
            <a:r>
              <a:rPr lang="ja-JP" altLang="en-US" sz="4000" dirty="0" smtClean="0"/>
              <a:t>作成</a:t>
            </a:r>
            <a:endParaRPr lang="en-US" altLang="ja-JP" sz="4000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ja-JP" sz="40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4000" dirty="0"/>
              <a:t>３</a:t>
            </a:r>
            <a:r>
              <a:rPr lang="en-US" altLang="ja-JP" sz="4000" dirty="0" smtClean="0"/>
              <a:t>D</a:t>
            </a:r>
            <a:r>
              <a:rPr lang="ja-JP" altLang="en-US" sz="4000" dirty="0" smtClean="0"/>
              <a:t>ホログラム投影の検討</a:t>
            </a:r>
            <a:endParaRPr lang="en-US" altLang="ja-JP" sz="4000" dirty="0" smtClean="0"/>
          </a:p>
          <a:p>
            <a:pPr marL="0" indent="0">
              <a:buNone/>
            </a:pP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07314223"/>
      </p:ext>
    </p:extLst>
  </p:cSld>
  <p:clrMapOvr>
    <a:masterClrMapping/>
  </p:clrMapOvr>
  <p:transition spd="slow" advTm="4692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今後の作業計画</a:t>
            </a:r>
            <a:endParaRPr kumimoji="1" lang="ja-JP" altLang="en-US" dirty="0"/>
          </a:p>
        </p:txBody>
      </p:sp>
      <p:graphicFrame>
        <p:nvGraphicFramePr>
          <p:cNvPr id="9" name="コンテンツ プレースホルダー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023560"/>
              </p:ext>
            </p:extLst>
          </p:nvPr>
        </p:nvGraphicFramePr>
        <p:xfrm>
          <a:off x="971600" y="2276872"/>
          <a:ext cx="7200800" cy="201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8565"/>
                <a:gridCol w="5912235"/>
              </a:tblGrid>
              <a:tr h="1296144">
                <a:tc>
                  <a:txBody>
                    <a:bodyPr/>
                    <a:lstStyle/>
                    <a:p>
                      <a:r>
                        <a:rPr kumimoji="1" lang="en-US" altLang="ja-JP" sz="3600" dirty="0" smtClean="0"/>
                        <a:t>12</a:t>
                      </a:r>
                      <a:r>
                        <a:rPr kumimoji="1" lang="ja-JP" altLang="en-US" sz="3600" dirty="0" smtClean="0"/>
                        <a:t>月</a:t>
                      </a:r>
                      <a:endParaRPr kumimoji="1" lang="ja-JP" altLang="en-US" sz="3600" dirty="0"/>
                    </a:p>
                    <a:p>
                      <a:r>
                        <a:rPr kumimoji="1" lang="en-US" altLang="ja-JP" sz="3600" dirty="0" smtClean="0"/>
                        <a:t>1</a:t>
                      </a:r>
                      <a:r>
                        <a:rPr kumimoji="1" lang="ja-JP" altLang="en-US" sz="3600" dirty="0" smtClean="0"/>
                        <a:t>月</a:t>
                      </a:r>
                      <a:endParaRPr kumimoji="1" lang="ja-JP" altLang="en-US" sz="3600" dirty="0"/>
                    </a:p>
                  </a:txBody>
                  <a:tcPr marL="89605" marR="8960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kumimoji="1" lang="ja-JP" altLang="en-US" sz="3600" dirty="0" smtClean="0"/>
                        <a:t>アプリの完成・改良</a:t>
                      </a:r>
                      <a:endParaRPr kumimoji="1" lang="en-US" altLang="ja-JP" sz="3600" dirty="0" smtClean="0"/>
                    </a:p>
                  </a:txBody>
                  <a:tcPr marL="89605" marR="8960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r>
                        <a:rPr kumimoji="1" lang="en-US" altLang="ja-JP" sz="3600" dirty="0" smtClean="0"/>
                        <a:t>2</a:t>
                      </a:r>
                      <a:r>
                        <a:rPr kumimoji="1" lang="ja-JP" altLang="en-US" sz="3600" dirty="0" smtClean="0"/>
                        <a:t>月</a:t>
                      </a:r>
                      <a:endParaRPr kumimoji="1" lang="ja-JP" altLang="en-US" sz="3600" dirty="0"/>
                    </a:p>
                  </a:txBody>
                  <a:tcPr marL="89605" marR="8960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3600" dirty="0" smtClean="0"/>
                        <a:t>発表資料の作成</a:t>
                      </a:r>
                      <a:endParaRPr kumimoji="1" lang="ja-JP" altLang="en-US" sz="3600" dirty="0"/>
                    </a:p>
                  </a:txBody>
                  <a:tcPr marL="89605" marR="8960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516441"/>
      </p:ext>
    </p:extLst>
  </p:cSld>
  <p:clrMapOvr>
    <a:masterClrMapping/>
  </p:clrMapOvr>
  <p:transition spd="slow" advTm="5294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67544" y="2996952"/>
            <a:ext cx="8136904" cy="5080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1" lang="en-US" sz="5600" b="1" kern="1200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dirty="0" smtClean="0">
                <a:solidFill>
                  <a:schemeClr val="accent6"/>
                </a:solidFill>
              </a:rPr>
              <a:t>ご静聴ありがとうございました</a:t>
            </a:r>
            <a:endParaRPr lang="ja-JP" altLang="en-US" sz="4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05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7128792" cy="508000"/>
          </a:xfrm>
        </p:spPr>
        <p:txBody>
          <a:bodyPr>
            <a:noAutofit/>
          </a:bodyPr>
          <a:lstStyle/>
          <a:p>
            <a:r>
              <a:rPr kumimoji="1" lang="ja-JP" altLang="en-US" sz="4800" dirty="0" smtClean="0"/>
              <a:t>３</a:t>
            </a:r>
            <a:r>
              <a:rPr kumimoji="1" lang="en-US" altLang="ja-JP" sz="4800" dirty="0" smtClean="0"/>
              <a:t>D</a:t>
            </a:r>
            <a:r>
              <a:rPr kumimoji="1" lang="ja-JP" altLang="en-US" sz="4800" dirty="0" smtClean="0"/>
              <a:t>ホログラムについて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916832"/>
            <a:ext cx="8064500" cy="47184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 smtClean="0"/>
              <a:t>当初投影を考えていたが、</a:t>
            </a:r>
            <a:r>
              <a:rPr lang="ja-JP" altLang="en-US" sz="3600" dirty="0" smtClean="0"/>
              <a:t>現在は</a:t>
            </a:r>
            <a:r>
              <a:rPr lang="en-US" altLang="ja-JP" sz="3600" dirty="0" smtClean="0"/>
              <a:t>PC</a:t>
            </a:r>
            <a:r>
              <a:rPr lang="ja-JP" altLang="en-US" sz="3600" dirty="0" smtClean="0"/>
              <a:t>のディスプレイで表示するアプリを制作中</a:t>
            </a:r>
            <a:endParaRPr lang="en-US" altLang="ja-JP" sz="3600" dirty="0" smtClean="0"/>
          </a:p>
          <a:p>
            <a:endParaRPr lang="en-US" altLang="ja-JP" sz="36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/>
              <a:t>今後ゲームが完成</a:t>
            </a:r>
            <a:r>
              <a:rPr lang="ja-JP" altLang="en-US" sz="3600" dirty="0" smtClean="0"/>
              <a:t>し、時間に余裕があれば投影</a:t>
            </a:r>
            <a:r>
              <a:rPr lang="ja-JP" altLang="en-US" sz="3600" dirty="0"/>
              <a:t>を</a:t>
            </a:r>
            <a:r>
              <a:rPr lang="ja-JP" altLang="en-US" sz="3600" dirty="0" smtClean="0"/>
              <a:t>考える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754139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99792" y="2747963"/>
            <a:ext cx="3744416" cy="1362075"/>
          </a:xfrm>
        </p:spPr>
        <p:txBody>
          <a:bodyPr/>
          <a:lstStyle/>
          <a:p>
            <a:r>
              <a:rPr kumimoji="1" lang="ja-JP" altLang="en-US" sz="7200" b="0" dirty="0" smtClean="0">
                <a:solidFill>
                  <a:schemeClr val="accent6"/>
                </a:solidFill>
              </a:rPr>
              <a:t>研究概要</a:t>
            </a:r>
            <a:endParaRPr kumimoji="1" lang="ja-JP" altLang="en-US" sz="7200" b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85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6048375" cy="508000"/>
          </a:xfrm>
        </p:spPr>
        <p:txBody>
          <a:bodyPr>
            <a:noAutofit/>
          </a:bodyPr>
          <a:lstStyle/>
          <a:p>
            <a:r>
              <a:rPr kumimoji="1" lang="ja-JP" altLang="en-US" sz="4800" dirty="0" smtClean="0"/>
              <a:t>完成イメージ</a:t>
            </a:r>
            <a:endParaRPr kumimoji="1" lang="ja-JP" altLang="en-US" sz="4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8748464" cy="5877272"/>
          </a:xfrm>
        </p:spPr>
      </p:pic>
      <p:pic>
        <p:nvPicPr>
          <p:cNvPr id="1027" name="Picture 3" descr="C:\Users\h27cis09\Downloads\ゲーム実行画面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11256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37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1560" y="836712"/>
            <a:ext cx="8064500" cy="5256212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200" dirty="0" smtClean="0"/>
              <a:t>　</a:t>
            </a:r>
            <a:r>
              <a:rPr lang="ja-JP" altLang="en-US" sz="5400" dirty="0" smtClean="0"/>
              <a:t>開発環境</a:t>
            </a:r>
            <a:endParaRPr lang="en-US" altLang="ja-JP" sz="5400" dirty="0" smtClean="0"/>
          </a:p>
          <a:p>
            <a:pPr marL="0" indent="0">
              <a:buNone/>
            </a:pPr>
            <a:endParaRPr lang="en-US" altLang="ja-JP" sz="3200" dirty="0" smtClean="0"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40853"/>
              </p:ext>
            </p:extLst>
          </p:nvPr>
        </p:nvGraphicFramePr>
        <p:xfrm>
          <a:off x="1331640" y="2060848"/>
          <a:ext cx="6480720" cy="3682549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2751139"/>
                <a:gridCol w="3729581"/>
              </a:tblGrid>
              <a:tr h="83266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</a:t>
                      </a:r>
                      <a:endParaRPr lang="ja-JP" sz="4400" kern="1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Windows</a:t>
                      </a:r>
                      <a:r>
                        <a:rPr lang="ja-JP" altLang="en-US" sz="4400" kern="100" baseline="0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4400" kern="100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8.1</a:t>
                      </a:r>
                      <a:endParaRPr lang="ja-JP" sz="4400" kern="1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696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4400" kern="100" dirty="0" smtClean="0">
                          <a:effectLst/>
                          <a:latin typeface="+mn-ea"/>
                          <a:ea typeface="+mn-ea"/>
                          <a:cs typeface="ＭＳ 明朝"/>
                        </a:rPr>
                        <a:t>ゲーム</a:t>
                      </a:r>
                      <a:endParaRPr lang="en-US" altLang="ja-JP" sz="4400" kern="100" dirty="0" smtClean="0">
                        <a:effectLst/>
                        <a:latin typeface="+mn-ea"/>
                        <a:ea typeface="+mn-ea"/>
                        <a:cs typeface="ＭＳ 明朝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4400" kern="100" dirty="0" smtClean="0">
                          <a:effectLst/>
                          <a:latin typeface="+mn-ea"/>
                          <a:ea typeface="+mn-ea"/>
                          <a:cs typeface="ＭＳ 明朝"/>
                        </a:rPr>
                        <a:t>エンジン</a:t>
                      </a:r>
                      <a:endParaRPr lang="ja-JP" sz="4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Unity 5.4.0 f3</a:t>
                      </a:r>
                      <a:endParaRPr lang="ja-JP" sz="4400" kern="1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60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4400" kern="100" dirty="0">
                          <a:effectLst/>
                          <a:latin typeface="+mn-ea"/>
                          <a:ea typeface="+mn-ea"/>
                          <a:cs typeface="ＭＳ 明朝"/>
                        </a:rPr>
                        <a:t>使用機器</a:t>
                      </a:r>
                      <a:endParaRPr lang="ja-JP" sz="4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effectLst/>
                          <a:latin typeface="+mn-lt"/>
                          <a:ea typeface="+mn-ea"/>
                          <a:cs typeface="Times New Roman"/>
                        </a:rPr>
                        <a:t>Leap Motion </a:t>
                      </a:r>
                      <a:endParaRPr lang="ja-JP" sz="44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266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4400" kern="100" dirty="0">
                          <a:effectLst/>
                          <a:latin typeface="+mn-ea"/>
                          <a:ea typeface="+mn-ea"/>
                          <a:cs typeface="ＭＳ 明朝"/>
                        </a:rPr>
                        <a:t>使用言語</a:t>
                      </a:r>
                      <a:endParaRPr lang="ja-JP" sz="4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C#</a:t>
                      </a:r>
                      <a:endParaRPr lang="ja-JP" sz="44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218221"/>
      </p:ext>
    </p:extLst>
  </p:cSld>
  <p:clrMapOvr>
    <a:masterClrMapping/>
  </p:clrMapOvr>
  <p:transition spd="slow" advTm="1869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5400" dirty="0" smtClean="0"/>
              <a:t>Leap Motion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ja-JP" sz="3600" dirty="0"/>
              <a:t>手のジェスチャーによってコンピュータの操作ができるデバイス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ja-JP" sz="3600" dirty="0"/>
              <a:t> USB</a:t>
            </a:r>
            <a:r>
              <a:rPr lang="ja-JP" altLang="ja-JP" sz="3600" dirty="0"/>
              <a:t>接続</a:t>
            </a:r>
            <a:r>
              <a:rPr lang="ja-JP" altLang="en-US" sz="3600" dirty="0"/>
              <a:t>が可能</a:t>
            </a:r>
            <a:endParaRPr lang="en-US" altLang="ja-JP" sz="36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ja-JP" sz="3600" dirty="0"/>
              <a:t>検知できる範囲は半径</a:t>
            </a:r>
            <a:r>
              <a:rPr lang="en-US" altLang="ja-JP" sz="3600" dirty="0"/>
              <a:t>50</a:t>
            </a:r>
            <a:r>
              <a:rPr lang="ja-JP" altLang="ja-JP" sz="3600" dirty="0"/>
              <a:t>センチ</a:t>
            </a:r>
            <a:endParaRPr lang="en-US" altLang="ja-JP" sz="3600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ja-JP" sz="3600" dirty="0"/>
              <a:t>1/100</a:t>
            </a:r>
            <a:r>
              <a:rPr lang="ja-JP" altLang="ja-JP" sz="3600" dirty="0"/>
              <a:t>ｍｍの精度</a:t>
            </a:r>
            <a:r>
              <a:rPr lang="ja-JP" altLang="en-US" sz="3600" dirty="0"/>
              <a:t>を持つ</a:t>
            </a:r>
            <a:endParaRPr lang="ja-JP" altLang="ja-JP" sz="36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32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5400" dirty="0" smtClean="0"/>
              <a:t>Leap Motion</a:t>
            </a:r>
            <a:r>
              <a:rPr kumimoji="1" lang="ja-JP" altLang="en-US" sz="5400" dirty="0" smtClean="0"/>
              <a:t>の詳細仕様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695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フレーム単位で最高</a:t>
            </a:r>
            <a:r>
              <a:rPr kumimoji="1" lang="en-US" altLang="ja-JP" sz="2800" dirty="0" smtClean="0"/>
              <a:t>200fps</a:t>
            </a:r>
            <a:r>
              <a:rPr kumimoji="1" lang="ja-JP" altLang="en-US" sz="2800" dirty="0" smtClean="0"/>
              <a:t>の間隔で認識</a:t>
            </a:r>
            <a:endParaRPr kumimoji="1"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座標情報は手の関節の骨の座標を読み取る</a:t>
            </a:r>
            <a:endParaRPr kumimoji="1" lang="ja-JP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97513"/>
            <a:ext cx="7776863" cy="406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023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64904" y="2980374"/>
            <a:ext cx="3814192" cy="897252"/>
          </a:xfrm>
        </p:spPr>
        <p:txBody>
          <a:bodyPr/>
          <a:lstStyle/>
          <a:p>
            <a:r>
              <a:rPr lang="ja-JP" altLang="en-US" dirty="0">
                <a:solidFill>
                  <a:schemeClr val="accent6"/>
                </a:solidFill>
              </a:rPr>
              <a:t>迷路ゲーム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93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リゾート">
  <a:themeElements>
    <a:clrScheme name="ウェーブ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リゾート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リゾート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4166</TotalTime>
  <Words>401</Words>
  <Application>Microsoft Office PowerPoint</Application>
  <PresentationFormat>画面に合わせる (4:3)</PresentationFormat>
  <Paragraphs>109</Paragraphs>
  <Slides>25</Slides>
  <Notes>25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6" baseType="lpstr">
      <vt:lpstr>リゾート</vt:lpstr>
      <vt:lpstr>Leap Motionを用いた   迷路ゲームの作成</vt:lpstr>
      <vt:lpstr>はじめに</vt:lpstr>
      <vt:lpstr>３Dホログラムについて</vt:lpstr>
      <vt:lpstr>研究概要</vt:lpstr>
      <vt:lpstr>完成イメージ</vt:lpstr>
      <vt:lpstr>PowerPoint プレゼンテーション</vt:lpstr>
      <vt:lpstr>Leap Motion</vt:lpstr>
      <vt:lpstr>Leap Motionの詳細仕様</vt:lpstr>
      <vt:lpstr>迷路ゲーム</vt:lpstr>
      <vt:lpstr>PowerPoint プレゼンテーション</vt:lpstr>
      <vt:lpstr>手の傾きのアルゴリズム</vt:lpstr>
      <vt:lpstr>手の傾き　前後</vt:lpstr>
      <vt:lpstr>手の傾き　左右</vt:lpstr>
      <vt:lpstr>傾きの公式</vt:lpstr>
      <vt:lpstr>PowerPoint プレゼンテーション</vt:lpstr>
      <vt:lpstr>実験結果</vt:lpstr>
      <vt:lpstr>実験1</vt:lpstr>
      <vt:lpstr>デモ動画</vt:lpstr>
      <vt:lpstr>実験2</vt:lpstr>
      <vt:lpstr>デモ動画</vt:lpstr>
      <vt:lpstr>おわりに</vt:lpstr>
      <vt:lpstr>進捗状況</vt:lpstr>
      <vt:lpstr>今後の課題</vt:lpstr>
      <vt:lpstr>今後の作業計画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Leap Motion</dc:title>
  <dc:creator>h27cis16</dc:creator>
  <cp:lastModifiedBy>h27cis09</cp:lastModifiedBy>
  <cp:revision>177</cp:revision>
  <cp:lastPrinted>2016-12-21T06:56:44Z</cp:lastPrinted>
  <dcterms:created xsi:type="dcterms:W3CDTF">2016-08-26T00:38:58Z</dcterms:created>
  <dcterms:modified xsi:type="dcterms:W3CDTF">2016-12-22T00:10:32Z</dcterms:modified>
</cp:coreProperties>
</file>